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9" r:id="rId4"/>
    <p:sldMasterId id="214748370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Inter"/>
      <p:regular r:id="rId40"/>
      <p:bold r:id="rId41"/>
      <p:italic r:id="rId42"/>
      <p:boldItalic r:id="rId43"/>
    </p:embeddedFont>
    <p:embeddedFont>
      <p:font typeface="Roboto Mono"/>
      <p:regular r:id="rId44"/>
      <p:bold r:id="rId45"/>
      <p:italic r:id="rId46"/>
      <p:boldItalic r:id="rId47"/>
    </p:embeddedFont>
    <p:embeddedFont>
      <p:font typeface="Inter Medium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-regular.fntdata"/><Relationship Id="rId42" Type="http://schemas.openxmlformats.org/officeDocument/2006/relationships/font" Target="fonts/Inter-italic.fntdata"/><Relationship Id="rId41" Type="http://schemas.openxmlformats.org/officeDocument/2006/relationships/font" Target="fonts/Inter-bold.fntdata"/><Relationship Id="rId44" Type="http://schemas.openxmlformats.org/officeDocument/2006/relationships/font" Target="fonts/RobotoMono-regular.fntdata"/><Relationship Id="rId43" Type="http://schemas.openxmlformats.org/officeDocument/2006/relationships/font" Target="fonts/Inter-boldItalic.fntdata"/><Relationship Id="rId46" Type="http://schemas.openxmlformats.org/officeDocument/2006/relationships/font" Target="fonts/RobotoMono-italic.fntdata"/><Relationship Id="rId45" Type="http://schemas.openxmlformats.org/officeDocument/2006/relationships/font" Target="fonts/RobotoMon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InterMedium-regular.fntdata"/><Relationship Id="rId47" Type="http://schemas.openxmlformats.org/officeDocument/2006/relationships/font" Target="fonts/RobotoMono-boldItalic.fntdata"/><Relationship Id="rId49" Type="http://schemas.openxmlformats.org/officeDocument/2006/relationships/font" Target="fonts/Inter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InterMedium-boldItalic.fntdata"/><Relationship Id="rId50" Type="http://schemas.openxmlformats.org/officeDocument/2006/relationships/font" Target="fonts/InterMedium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e31f14fc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e31f14fc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eefef939a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eefef939a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eefef939a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eefef939a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eefef939a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eefef939a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ebc5f9838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ebc5f9838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eefef939a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eefef939a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eefef939a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eefef939a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eefef939a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eefef939a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eefef939a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eefef939a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eefef939a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eefef939a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eefef939a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eefef939a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f14e185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f14e185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ebc5f9838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ebc5f9838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eefef939a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eefef939a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eefef939a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eefef939a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eefef939a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eefef939a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eefef939a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eefef939a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eefef939a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eefef939a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eefef939a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eefef939a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eefef939a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eefef939a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ebc5f9838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ebc5f9838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eefef939a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eefef939a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e31f14fcc5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e31f14fcc5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eefef939a7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eefef939a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eefef939a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eefef939a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eefef939a7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eefef939a7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ebc5f9838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ebc5f9838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eefef939a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eefef939a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eefef939a7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eefef939a7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eefef939a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eefef939a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eefef939a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eefef939a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ebc5f9838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ebc5f9838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eefef939a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eefef939a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 layout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>
            <p:ph idx="2" type="pic"/>
          </p:nvPr>
        </p:nvSpPr>
        <p:spPr>
          <a:xfrm>
            <a:off x="5034275" y="226500"/>
            <a:ext cx="3883200" cy="469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4"/>
          <p:cNvSpPr/>
          <p:nvPr>
            <p:ph idx="3" type="pic"/>
          </p:nvPr>
        </p:nvSpPr>
        <p:spPr>
          <a:xfrm>
            <a:off x="226525" y="2975750"/>
            <a:ext cx="4458900" cy="19413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4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4" type="title"/>
          </p:nvPr>
        </p:nvSpPr>
        <p:spPr>
          <a:xfrm>
            <a:off x="30381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with details">
  <p:cSld name="TITLE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>
            <p:ph idx="2" type="pic"/>
          </p:nvPr>
        </p:nvSpPr>
        <p:spPr>
          <a:xfrm>
            <a:off x="5034275" y="226500"/>
            <a:ext cx="3883200" cy="469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5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3" type="title"/>
          </p:nvPr>
        </p:nvSpPr>
        <p:spPr>
          <a:xfrm>
            <a:off x="30381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4" type="title"/>
          </p:nvPr>
        </p:nvSpPr>
        <p:spPr>
          <a:xfrm>
            <a:off x="226525" y="630625"/>
            <a:ext cx="4458900" cy="2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266700" y="4099025"/>
            <a:ext cx="4458900" cy="84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1_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>
            <p:ph idx="2" type="pic"/>
          </p:nvPr>
        </p:nvSpPr>
        <p:spPr>
          <a:xfrm>
            <a:off x="5034275" y="226500"/>
            <a:ext cx="3883200" cy="469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6"/>
          <p:cNvSpPr txBox="1"/>
          <p:nvPr>
            <p:ph type="title"/>
          </p:nvPr>
        </p:nvSpPr>
        <p:spPr>
          <a:xfrm>
            <a:off x="226525" y="630625"/>
            <a:ext cx="4458900" cy="2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1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type="title"/>
          </p:nvPr>
        </p:nvSpPr>
        <p:spPr>
          <a:xfrm>
            <a:off x="226525" y="630625"/>
            <a:ext cx="4458900" cy="2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226525" y="2857625"/>
            <a:ext cx="4458900" cy="20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6325910" y="2621103"/>
            <a:ext cx="2612700" cy="22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●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330200" lvl="1" marL="9144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○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330200" lvl="2" marL="13716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■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330200" lvl="3" marL="18288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●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330200" lvl="4" marL="22860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○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330200" lvl="5" marL="27432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■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330200" lvl="6" marL="32004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●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330200" lvl="7" marL="36576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○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330200" lvl="8" marL="4114800" algn="r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■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2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3" type="body"/>
          </p:nvPr>
        </p:nvSpPr>
        <p:spPr>
          <a:xfrm>
            <a:off x="226525" y="2621103"/>
            <a:ext cx="336600" cy="220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●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○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■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●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○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■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●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○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Font typeface="Inter Medium"/>
              <a:buChar char="■"/>
              <a:defRPr sz="16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4" type="title"/>
          </p:nvPr>
        </p:nvSpPr>
        <p:spPr>
          <a:xfrm>
            <a:off x="226525" y="571800"/>
            <a:ext cx="5261400" cy="2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tx">
  <p:cSld name="TITLE_AND_BODY"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9"/>
          <p:cNvSpPr txBox="1"/>
          <p:nvPr>
            <p:ph type="title"/>
          </p:nvPr>
        </p:nvSpPr>
        <p:spPr>
          <a:xfrm>
            <a:off x="226525" y="2581610"/>
            <a:ext cx="8691000" cy="23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00"/>
              <a:buNone/>
              <a:defRPr sz="73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AND_BODY_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20"/>
          <p:cNvSpPr txBox="1"/>
          <p:nvPr>
            <p:ph type="title"/>
          </p:nvPr>
        </p:nvSpPr>
        <p:spPr>
          <a:xfrm>
            <a:off x="226525" y="248960"/>
            <a:ext cx="8691000" cy="23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">
  <p:cSld name="TITLE_AND_BODY_1"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b="0" sz="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2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b="0" sz="6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246325" y="2591450"/>
            <a:ext cx="758700" cy="236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41275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41275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41275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41275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41275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41275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41275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41275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41275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3" type="body"/>
          </p:nvPr>
        </p:nvSpPr>
        <p:spPr>
          <a:xfrm>
            <a:off x="1077200" y="2591450"/>
            <a:ext cx="7804500" cy="236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41275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41275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41275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41275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41275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41275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41275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41275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41275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hree storyboards" type="twoColTx">
  <p:cSld name="TITLE_AND_TWO_COLUMNS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/>
          <p:nvPr>
            <p:ph idx="2" type="pic"/>
          </p:nvPr>
        </p:nvSpPr>
        <p:spPr>
          <a:xfrm>
            <a:off x="-5225" y="709575"/>
            <a:ext cx="3048600" cy="28053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2"/>
          <p:cNvSpPr txBox="1"/>
          <p:nvPr>
            <p:ph type="title"/>
          </p:nvPr>
        </p:nvSpPr>
        <p:spPr>
          <a:xfrm>
            <a:off x="156950" y="3632698"/>
            <a:ext cx="27267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156950" y="4133503"/>
            <a:ext cx="27267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22"/>
          <p:cNvSpPr txBox="1"/>
          <p:nvPr>
            <p:ph idx="3" type="title"/>
          </p:nvPr>
        </p:nvSpPr>
        <p:spPr>
          <a:xfrm>
            <a:off x="3208650" y="3632698"/>
            <a:ext cx="27267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4" type="body"/>
          </p:nvPr>
        </p:nvSpPr>
        <p:spPr>
          <a:xfrm>
            <a:off x="3208650" y="4133503"/>
            <a:ext cx="27267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5" type="title"/>
          </p:nvPr>
        </p:nvSpPr>
        <p:spPr>
          <a:xfrm>
            <a:off x="6268950" y="3632698"/>
            <a:ext cx="27267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6" type="body"/>
          </p:nvPr>
        </p:nvSpPr>
        <p:spPr>
          <a:xfrm>
            <a:off x="6268950" y="4133503"/>
            <a:ext cx="27267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22"/>
          <p:cNvSpPr/>
          <p:nvPr>
            <p:ph idx="7" type="pic"/>
          </p:nvPr>
        </p:nvSpPr>
        <p:spPr>
          <a:xfrm>
            <a:off x="3053763" y="709575"/>
            <a:ext cx="3031800" cy="28053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2"/>
          <p:cNvSpPr/>
          <p:nvPr>
            <p:ph idx="8" type="pic"/>
          </p:nvPr>
        </p:nvSpPr>
        <p:spPr>
          <a:xfrm>
            <a:off x="6095475" y="709575"/>
            <a:ext cx="3048600" cy="28053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5" name="Google Shape;105;p22"/>
          <p:cNvCxnSpPr/>
          <p:nvPr/>
        </p:nvCxnSpPr>
        <p:spPr>
          <a:xfrm>
            <a:off x="3048525" y="703650"/>
            <a:ext cx="0" cy="4448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22"/>
          <p:cNvCxnSpPr/>
          <p:nvPr/>
        </p:nvCxnSpPr>
        <p:spPr>
          <a:xfrm>
            <a:off x="6090575" y="703650"/>
            <a:ext cx="0" cy="4448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22"/>
          <p:cNvCxnSpPr/>
          <p:nvPr/>
        </p:nvCxnSpPr>
        <p:spPr>
          <a:xfrm rot="10800000">
            <a:off x="0" y="3520200"/>
            <a:ext cx="915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22"/>
          <p:cNvCxnSpPr/>
          <p:nvPr/>
        </p:nvCxnSpPr>
        <p:spPr>
          <a:xfrm rot="10800000">
            <a:off x="0" y="704725"/>
            <a:ext cx="915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22"/>
          <p:cNvSpPr txBox="1"/>
          <p:nvPr>
            <p:ph idx="9" type="title"/>
          </p:nvPr>
        </p:nvSpPr>
        <p:spPr>
          <a:xfrm>
            <a:off x="322275" y="116625"/>
            <a:ext cx="8494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TITLE_AND_TWO_COLUMNS_1"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>
            <p:ph idx="2" type="pic"/>
          </p:nvPr>
        </p:nvSpPr>
        <p:spPr>
          <a:xfrm>
            <a:off x="-5225" y="709575"/>
            <a:ext cx="3048600" cy="146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3"/>
          <p:cNvSpPr/>
          <p:nvPr>
            <p:ph idx="3" type="pic"/>
          </p:nvPr>
        </p:nvSpPr>
        <p:spPr>
          <a:xfrm>
            <a:off x="3053763" y="709575"/>
            <a:ext cx="3031800" cy="146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3"/>
          <p:cNvSpPr/>
          <p:nvPr>
            <p:ph idx="4" type="pic"/>
          </p:nvPr>
        </p:nvSpPr>
        <p:spPr>
          <a:xfrm>
            <a:off x="6095475" y="709575"/>
            <a:ext cx="3048600" cy="146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4" name="Google Shape;114;p23"/>
          <p:cNvCxnSpPr/>
          <p:nvPr/>
        </p:nvCxnSpPr>
        <p:spPr>
          <a:xfrm rot="10800000">
            <a:off x="0" y="704725"/>
            <a:ext cx="915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23"/>
          <p:cNvSpPr txBox="1"/>
          <p:nvPr>
            <p:ph type="title"/>
          </p:nvPr>
        </p:nvSpPr>
        <p:spPr>
          <a:xfrm>
            <a:off x="322275" y="116625"/>
            <a:ext cx="8494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3"/>
          <p:cNvSpPr/>
          <p:nvPr>
            <p:ph idx="5" type="pic"/>
          </p:nvPr>
        </p:nvSpPr>
        <p:spPr>
          <a:xfrm>
            <a:off x="-4975" y="2192221"/>
            <a:ext cx="3048600" cy="146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3"/>
          <p:cNvSpPr/>
          <p:nvPr>
            <p:ph idx="6" type="pic"/>
          </p:nvPr>
        </p:nvSpPr>
        <p:spPr>
          <a:xfrm>
            <a:off x="3054013" y="2192221"/>
            <a:ext cx="3031800" cy="146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3"/>
          <p:cNvSpPr/>
          <p:nvPr>
            <p:ph idx="7" type="pic"/>
          </p:nvPr>
        </p:nvSpPr>
        <p:spPr>
          <a:xfrm>
            <a:off x="6095725" y="2192221"/>
            <a:ext cx="3048600" cy="146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3"/>
          <p:cNvSpPr/>
          <p:nvPr>
            <p:ph idx="8" type="pic"/>
          </p:nvPr>
        </p:nvSpPr>
        <p:spPr>
          <a:xfrm>
            <a:off x="-4975" y="3674873"/>
            <a:ext cx="3048600" cy="14685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3"/>
          <p:cNvSpPr/>
          <p:nvPr>
            <p:ph idx="9" type="pic"/>
          </p:nvPr>
        </p:nvSpPr>
        <p:spPr>
          <a:xfrm>
            <a:off x="3054013" y="3674873"/>
            <a:ext cx="3031800" cy="14685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3"/>
          <p:cNvSpPr/>
          <p:nvPr>
            <p:ph idx="13" type="pic"/>
          </p:nvPr>
        </p:nvSpPr>
        <p:spPr>
          <a:xfrm>
            <a:off x="6095725" y="3674873"/>
            <a:ext cx="3048600" cy="146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226525" y="2995441"/>
            <a:ext cx="8673000" cy="19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41275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●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41275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○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41275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■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41275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●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41275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○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41275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■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41275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●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41275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○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41275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■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main point">
  <p:cSld name="TITLE_ONLY_1"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226525" y="2995441"/>
            <a:ext cx="8673000" cy="19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41275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41275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41275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41275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41275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41275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41275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41275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41275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ONE_COLUMN_TEXT"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/>
          <p:nvPr>
            <p:ph idx="2" type="pic"/>
          </p:nvPr>
        </p:nvSpPr>
        <p:spPr>
          <a:xfrm>
            <a:off x="4576350" y="0"/>
            <a:ext cx="4567500" cy="5153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226525" y="2080439"/>
            <a:ext cx="4119000" cy="16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26"/>
          <p:cNvSpPr txBox="1"/>
          <p:nvPr>
            <p:ph type="title"/>
          </p:nvPr>
        </p:nvSpPr>
        <p:spPr>
          <a:xfrm>
            <a:off x="226525" y="1271099"/>
            <a:ext cx="41190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allery 2">
  <p:cSld name="MAIN_POIN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7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27"/>
          <p:cNvSpPr/>
          <p:nvPr>
            <p:ph idx="2" type="pic"/>
          </p:nvPr>
        </p:nvSpPr>
        <p:spPr>
          <a:xfrm>
            <a:off x="2315425" y="226625"/>
            <a:ext cx="3733800" cy="469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27"/>
          <p:cNvSpPr/>
          <p:nvPr>
            <p:ph idx="3" type="pic"/>
          </p:nvPr>
        </p:nvSpPr>
        <p:spPr>
          <a:xfrm>
            <a:off x="6255975" y="1391900"/>
            <a:ext cx="2661600" cy="2359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7"/>
          <p:cNvSpPr txBox="1"/>
          <p:nvPr>
            <p:ph idx="4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chart">
  <p:cSld name="SECTION_TITLE_AND_DESCRI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1" name="Google Shape;14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28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2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b="0" sz="6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" name="Google Shape;144;p28"/>
          <p:cNvSpPr txBox="1"/>
          <p:nvPr>
            <p:ph idx="3" type="title"/>
          </p:nvPr>
        </p:nvSpPr>
        <p:spPr>
          <a:xfrm>
            <a:off x="226525" y="1271099"/>
            <a:ext cx="41190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226525" y="2080439"/>
            <a:ext cx="4119000" cy="16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one column text">
  <p:cSld name="SECTION_TITLE_AND_DESCRIPTION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8" name="Google Shape;14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9"/>
          <p:cNvSpPr txBox="1"/>
          <p:nvPr>
            <p:ph type="title"/>
          </p:nvPr>
        </p:nvSpPr>
        <p:spPr>
          <a:xfrm>
            <a:off x="226525" y="697649"/>
            <a:ext cx="41190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226525" y="2509639"/>
            <a:ext cx="4119000" cy="16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Google Shape;151;p29"/>
          <p:cNvSpPr txBox="1"/>
          <p:nvPr>
            <p:ph idx="2" type="subTitle"/>
          </p:nvPr>
        </p:nvSpPr>
        <p:spPr>
          <a:xfrm>
            <a:off x="226525" y="1710600"/>
            <a:ext cx="39948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SECTION_TITLE_AND_DESCRIPTION_1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4" name="Google Shape;15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30"/>
          <p:cNvSpPr txBox="1"/>
          <p:nvPr>
            <p:ph type="title"/>
          </p:nvPr>
        </p:nvSpPr>
        <p:spPr>
          <a:xfrm>
            <a:off x="226525" y="697649"/>
            <a:ext cx="41190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226525" y="2509639"/>
            <a:ext cx="4119000" cy="16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7" name="Google Shape;157;p30"/>
          <p:cNvSpPr txBox="1"/>
          <p:nvPr>
            <p:ph idx="2" type="subTitle"/>
          </p:nvPr>
        </p:nvSpPr>
        <p:spPr>
          <a:xfrm>
            <a:off x="226525" y="1710600"/>
            <a:ext cx="39948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3" type="body"/>
          </p:nvPr>
        </p:nvSpPr>
        <p:spPr>
          <a:xfrm>
            <a:off x="4798500" y="2509639"/>
            <a:ext cx="4119000" cy="16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9" name="Google Shape;159;p30"/>
          <p:cNvSpPr txBox="1"/>
          <p:nvPr>
            <p:ph idx="4" type="subTitle"/>
          </p:nvPr>
        </p:nvSpPr>
        <p:spPr>
          <a:xfrm>
            <a:off x="4798500" y="1710600"/>
            <a:ext cx="39948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hree storyboards 2">
  <p:cSld name="CAPTION_ONLY">
    <p:bg>
      <p:bgPr>
        <a:solidFill>
          <a:schemeClr val="dk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/>
          <p:nvPr/>
        </p:nvSpPr>
        <p:spPr>
          <a:xfrm>
            <a:off x="0" y="4063950"/>
            <a:ext cx="3060000" cy="10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2" name="Google Shape;162;p31"/>
          <p:cNvSpPr/>
          <p:nvPr>
            <p:ph idx="2" type="pic"/>
          </p:nvPr>
        </p:nvSpPr>
        <p:spPr>
          <a:xfrm>
            <a:off x="0" y="709975"/>
            <a:ext cx="3043800" cy="3346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63" name="Google Shape;163;p31"/>
          <p:cNvCxnSpPr/>
          <p:nvPr/>
        </p:nvCxnSpPr>
        <p:spPr>
          <a:xfrm>
            <a:off x="3048525" y="703650"/>
            <a:ext cx="0" cy="444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31"/>
          <p:cNvCxnSpPr/>
          <p:nvPr/>
        </p:nvCxnSpPr>
        <p:spPr>
          <a:xfrm>
            <a:off x="6090575" y="703650"/>
            <a:ext cx="0" cy="444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31"/>
          <p:cNvCxnSpPr/>
          <p:nvPr/>
        </p:nvCxnSpPr>
        <p:spPr>
          <a:xfrm rot="10800000">
            <a:off x="0" y="704725"/>
            <a:ext cx="9152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31"/>
          <p:cNvSpPr txBox="1"/>
          <p:nvPr>
            <p:ph type="title"/>
          </p:nvPr>
        </p:nvSpPr>
        <p:spPr>
          <a:xfrm>
            <a:off x="161850" y="4156448"/>
            <a:ext cx="27267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161850" y="4626190"/>
            <a:ext cx="2726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68" name="Google Shape;168;p31"/>
          <p:cNvSpPr/>
          <p:nvPr/>
        </p:nvSpPr>
        <p:spPr>
          <a:xfrm>
            <a:off x="6095725" y="4063950"/>
            <a:ext cx="3060000" cy="10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9" name="Google Shape;169;p31"/>
          <p:cNvSpPr/>
          <p:nvPr>
            <p:ph idx="3" type="pic"/>
          </p:nvPr>
        </p:nvSpPr>
        <p:spPr>
          <a:xfrm>
            <a:off x="6095725" y="709975"/>
            <a:ext cx="3043800" cy="33465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1"/>
          <p:cNvSpPr txBox="1"/>
          <p:nvPr>
            <p:ph idx="4" type="title"/>
          </p:nvPr>
        </p:nvSpPr>
        <p:spPr>
          <a:xfrm>
            <a:off x="6257575" y="4156448"/>
            <a:ext cx="27267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71" name="Google Shape;171;p31"/>
          <p:cNvSpPr txBox="1"/>
          <p:nvPr>
            <p:ph idx="5" type="body"/>
          </p:nvPr>
        </p:nvSpPr>
        <p:spPr>
          <a:xfrm>
            <a:off x="6257575" y="4626190"/>
            <a:ext cx="2726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72" name="Google Shape;172;p31"/>
          <p:cNvSpPr/>
          <p:nvPr>
            <p:ph idx="6" type="pic"/>
          </p:nvPr>
        </p:nvSpPr>
        <p:spPr>
          <a:xfrm>
            <a:off x="3053900" y="1794150"/>
            <a:ext cx="3030600" cy="33492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31"/>
          <p:cNvSpPr/>
          <p:nvPr/>
        </p:nvSpPr>
        <p:spPr>
          <a:xfrm>
            <a:off x="3054250" y="709380"/>
            <a:ext cx="3030600" cy="10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4" name="Google Shape;174;p31"/>
          <p:cNvSpPr txBox="1"/>
          <p:nvPr>
            <p:ph idx="7" type="title"/>
          </p:nvPr>
        </p:nvSpPr>
        <p:spPr>
          <a:xfrm>
            <a:off x="3214545" y="801878"/>
            <a:ext cx="27006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75" name="Google Shape;175;p31"/>
          <p:cNvSpPr txBox="1"/>
          <p:nvPr>
            <p:ph idx="8" type="body"/>
          </p:nvPr>
        </p:nvSpPr>
        <p:spPr>
          <a:xfrm>
            <a:off x="3214545" y="1271620"/>
            <a:ext cx="270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cxnSp>
        <p:nvCxnSpPr>
          <p:cNvPr id="176" name="Google Shape;176;p31"/>
          <p:cNvCxnSpPr/>
          <p:nvPr/>
        </p:nvCxnSpPr>
        <p:spPr>
          <a:xfrm rot="10800000">
            <a:off x="3049250" y="1791825"/>
            <a:ext cx="3041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31"/>
          <p:cNvCxnSpPr/>
          <p:nvPr/>
        </p:nvCxnSpPr>
        <p:spPr>
          <a:xfrm rot="10800000">
            <a:off x="0" y="4061975"/>
            <a:ext cx="9152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8" name="Google Shape;178;p31"/>
          <p:cNvSpPr txBox="1"/>
          <p:nvPr>
            <p:ph idx="9" type="title"/>
          </p:nvPr>
        </p:nvSpPr>
        <p:spPr>
          <a:xfrm>
            <a:off x="2497875" y="145800"/>
            <a:ext cx="4791600" cy="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with details">
  <p:cSld name="BIG_NUMBER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1" name="Google Shape;18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32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" name="Google Shape;183;p32"/>
          <p:cNvSpPr txBox="1"/>
          <p:nvPr>
            <p:ph idx="2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b="0" sz="6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4" name="Google Shape;184;p32"/>
          <p:cNvSpPr txBox="1"/>
          <p:nvPr>
            <p:ph idx="3" type="title"/>
          </p:nvPr>
        </p:nvSpPr>
        <p:spPr>
          <a:xfrm>
            <a:off x="4801800" y="1644025"/>
            <a:ext cx="41085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5" name="Google Shape;185;p32"/>
          <p:cNvSpPr txBox="1"/>
          <p:nvPr>
            <p:ph idx="1" type="body"/>
          </p:nvPr>
        </p:nvSpPr>
        <p:spPr>
          <a:xfrm>
            <a:off x="4805709" y="2069213"/>
            <a:ext cx="4108500" cy="13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6" name="Google Shape;186;p32"/>
          <p:cNvSpPr txBox="1"/>
          <p:nvPr>
            <p:ph idx="4" type="title"/>
          </p:nvPr>
        </p:nvSpPr>
        <p:spPr>
          <a:xfrm>
            <a:off x="4801800" y="3379700"/>
            <a:ext cx="41085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7" name="Google Shape;187;p32"/>
          <p:cNvSpPr txBox="1"/>
          <p:nvPr>
            <p:ph idx="5" type="title"/>
          </p:nvPr>
        </p:nvSpPr>
        <p:spPr>
          <a:xfrm>
            <a:off x="229800" y="1644025"/>
            <a:ext cx="41085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88" name="Google Shape;188;p32"/>
          <p:cNvSpPr txBox="1"/>
          <p:nvPr>
            <p:ph idx="6" type="body"/>
          </p:nvPr>
        </p:nvSpPr>
        <p:spPr>
          <a:xfrm>
            <a:off x="233709" y="2069213"/>
            <a:ext cx="4108500" cy="13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9" name="Google Shape;189;p32"/>
          <p:cNvSpPr txBox="1"/>
          <p:nvPr>
            <p:ph idx="7" type="title"/>
          </p:nvPr>
        </p:nvSpPr>
        <p:spPr>
          <a:xfrm>
            <a:off x="229800" y="3379700"/>
            <a:ext cx="41085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BIG_NUMBER_1"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2" name="Google Shape;19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4805709" y="2069213"/>
            <a:ext cx="4108500" cy="13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4" name="Google Shape;194;p33"/>
          <p:cNvSpPr txBox="1"/>
          <p:nvPr>
            <p:ph type="title"/>
          </p:nvPr>
        </p:nvSpPr>
        <p:spPr>
          <a:xfrm>
            <a:off x="229800" y="895625"/>
            <a:ext cx="4108500" cy="4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5" name="Google Shape;195;p33"/>
          <p:cNvSpPr txBox="1"/>
          <p:nvPr>
            <p:ph idx="2" type="body"/>
          </p:nvPr>
        </p:nvSpPr>
        <p:spPr>
          <a:xfrm>
            <a:off x="233709" y="2069213"/>
            <a:ext cx="4108500" cy="13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type="title"/>
          </p:nvPr>
        </p:nvSpPr>
        <p:spPr>
          <a:xfrm>
            <a:off x="285750" y="1555350"/>
            <a:ext cx="7291500" cy="34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0"/>
              <a:buNone/>
              <a:defRPr sz="30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" name="Google Shape;198;p34"/>
          <p:cNvSpPr txBox="1"/>
          <p:nvPr>
            <p:ph idx="1" type="body"/>
          </p:nvPr>
        </p:nvSpPr>
        <p:spPr>
          <a:xfrm>
            <a:off x="7256675" y="1827175"/>
            <a:ext cx="1767600" cy="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●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○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■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●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○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■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●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○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Font typeface="Roboto Mono"/>
              <a:buChar char="■"/>
              <a:defRPr b="1" sz="1000"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bg>
      <p:bgPr>
        <a:solidFill>
          <a:schemeClr val="dk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b="0" sz="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1" name="Google Shape;201;p35"/>
          <p:cNvSpPr txBox="1"/>
          <p:nvPr>
            <p:ph idx="2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b="0" sz="6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2" name="Google Shape;202;p35"/>
          <p:cNvSpPr txBox="1"/>
          <p:nvPr>
            <p:ph idx="1" type="body"/>
          </p:nvPr>
        </p:nvSpPr>
        <p:spPr>
          <a:xfrm>
            <a:off x="226525" y="1850026"/>
            <a:ext cx="8673000" cy="19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275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41275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41275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41275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41275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41275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41275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●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41275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○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41275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 Medium"/>
              <a:buChar char="■"/>
              <a:defRPr sz="29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03" name="Google Shape;203;p35"/>
          <p:cNvSpPr txBox="1"/>
          <p:nvPr/>
        </p:nvSpPr>
        <p:spPr>
          <a:xfrm>
            <a:off x="48250" y="482279"/>
            <a:ext cx="1647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“</a:t>
            </a:r>
            <a:endParaRPr b="1" sz="20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">
  <p:cSld name="CUSTOM_1_1">
    <p:bg>
      <p:bgPr>
        <a:solidFill>
          <a:schemeClr val="dk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/>
          <p:nvPr>
            <p:ph idx="2" type="pic"/>
          </p:nvPr>
        </p:nvSpPr>
        <p:spPr>
          <a:xfrm>
            <a:off x="338100" y="480450"/>
            <a:ext cx="3785400" cy="443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36"/>
          <p:cNvSpPr txBox="1"/>
          <p:nvPr>
            <p:ph idx="1" type="body"/>
          </p:nvPr>
        </p:nvSpPr>
        <p:spPr>
          <a:xfrm>
            <a:off x="4355225" y="3379725"/>
            <a:ext cx="4512900" cy="155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556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2pPr>
            <a:lvl3pPr indent="-35560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and image">
  <p:cSld name="CUSTOM_2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>
            <p:ph idx="2" type="pic"/>
          </p:nvPr>
        </p:nvSpPr>
        <p:spPr>
          <a:xfrm>
            <a:off x="226500" y="2357750"/>
            <a:ext cx="8691000" cy="255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37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0" name="Google Shape;210;p37"/>
          <p:cNvSpPr txBox="1"/>
          <p:nvPr>
            <p:ph idx="3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1" name="Google Shape;211;p37"/>
          <p:cNvSpPr txBox="1"/>
          <p:nvPr>
            <p:ph idx="1" type="subTitle"/>
          </p:nvPr>
        </p:nvSpPr>
        <p:spPr>
          <a:xfrm>
            <a:off x="226525" y="700225"/>
            <a:ext cx="2157900" cy="15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b="1" sz="1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7"/>
          <p:cNvSpPr txBox="1"/>
          <p:nvPr>
            <p:ph idx="4" type="body"/>
          </p:nvPr>
        </p:nvSpPr>
        <p:spPr>
          <a:xfrm>
            <a:off x="2492925" y="700283"/>
            <a:ext cx="6424500" cy="15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●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35560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○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35560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■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35560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●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35560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○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35560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■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35560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●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35560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○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35560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Inter Medium"/>
              <a:buChar char="■"/>
              <a:defRPr sz="20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section title and description">
  <p:cSld name="CUSTOM_2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226525" y="630625"/>
            <a:ext cx="6810300" cy="2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5" name="Google Shape;215;p38"/>
          <p:cNvSpPr txBox="1"/>
          <p:nvPr>
            <p:ph idx="1" type="subTitle"/>
          </p:nvPr>
        </p:nvSpPr>
        <p:spPr>
          <a:xfrm>
            <a:off x="226525" y="3814125"/>
            <a:ext cx="29991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2_1_2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idx="1" type="subTitle"/>
          </p:nvPr>
        </p:nvSpPr>
        <p:spPr>
          <a:xfrm>
            <a:off x="226533" y="3459275"/>
            <a:ext cx="26055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8" name="Google Shape;218;p39"/>
          <p:cNvSpPr txBox="1"/>
          <p:nvPr>
            <p:ph idx="2" type="subTitle"/>
          </p:nvPr>
        </p:nvSpPr>
        <p:spPr>
          <a:xfrm>
            <a:off x="3091450" y="3459275"/>
            <a:ext cx="26055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9" name="Google Shape;219;p39"/>
          <p:cNvSpPr txBox="1"/>
          <p:nvPr>
            <p:ph idx="3" type="subTitle"/>
          </p:nvPr>
        </p:nvSpPr>
        <p:spPr>
          <a:xfrm>
            <a:off x="5956367" y="3459275"/>
            <a:ext cx="26055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0" name="Google Shape;220;p39"/>
          <p:cNvSpPr txBox="1"/>
          <p:nvPr>
            <p:ph idx="4" type="subTitle"/>
          </p:nvPr>
        </p:nvSpPr>
        <p:spPr>
          <a:xfrm>
            <a:off x="226533" y="4236825"/>
            <a:ext cx="26055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1" name="Google Shape;221;p39"/>
          <p:cNvSpPr txBox="1"/>
          <p:nvPr>
            <p:ph idx="5" type="subTitle"/>
          </p:nvPr>
        </p:nvSpPr>
        <p:spPr>
          <a:xfrm>
            <a:off x="3091450" y="4236825"/>
            <a:ext cx="26055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2" name="Google Shape;222;p39"/>
          <p:cNvSpPr txBox="1"/>
          <p:nvPr>
            <p:ph idx="6" type="subTitle"/>
          </p:nvPr>
        </p:nvSpPr>
        <p:spPr>
          <a:xfrm>
            <a:off x="5956367" y="4236825"/>
            <a:ext cx="26055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3" name="Google Shape;223;p39"/>
          <p:cNvSpPr txBox="1"/>
          <p:nvPr>
            <p:ph type="title"/>
          </p:nvPr>
        </p:nvSpPr>
        <p:spPr>
          <a:xfrm>
            <a:off x="226525" y="630625"/>
            <a:ext cx="6810300" cy="2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CUSTOM_2_1_1">
    <p:bg>
      <p:bgPr>
        <a:solidFill>
          <a:schemeClr val="dk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/>
          <p:nvPr>
            <p:ph type="title"/>
          </p:nvPr>
        </p:nvSpPr>
        <p:spPr>
          <a:xfrm>
            <a:off x="226525" y="630625"/>
            <a:ext cx="6810300" cy="20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300"/>
              <a:buNone/>
              <a:defRPr sz="7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6" name="Google Shape;226;p40"/>
          <p:cNvSpPr txBox="1"/>
          <p:nvPr>
            <p:ph idx="1" type="subTitle"/>
          </p:nvPr>
        </p:nvSpPr>
        <p:spPr>
          <a:xfrm>
            <a:off x="226525" y="3814125"/>
            <a:ext cx="29991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two images">
  <p:cSld name="CUSTOM_3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" name="Google Shape;229;p41"/>
          <p:cNvSpPr txBox="1"/>
          <p:nvPr>
            <p:ph idx="2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0" name="Google Shape;230;p41"/>
          <p:cNvSpPr txBox="1"/>
          <p:nvPr>
            <p:ph idx="1" type="body"/>
          </p:nvPr>
        </p:nvSpPr>
        <p:spPr>
          <a:xfrm>
            <a:off x="226525" y="2080445"/>
            <a:ext cx="2924700" cy="16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1" name="Google Shape;231;p41"/>
          <p:cNvSpPr txBox="1"/>
          <p:nvPr>
            <p:ph idx="3" type="title"/>
          </p:nvPr>
        </p:nvSpPr>
        <p:spPr>
          <a:xfrm>
            <a:off x="226525" y="1271100"/>
            <a:ext cx="29247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2" name="Google Shape;232;p41"/>
          <p:cNvSpPr/>
          <p:nvPr>
            <p:ph idx="4" type="pic"/>
          </p:nvPr>
        </p:nvSpPr>
        <p:spPr>
          <a:xfrm>
            <a:off x="3368775" y="226625"/>
            <a:ext cx="3733800" cy="469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41"/>
          <p:cNvSpPr/>
          <p:nvPr>
            <p:ph idx="5" type="pic"/>
          </p:nvPr>
        </p:nvSpPr>
        <p:spPr>
          <a:xfrm>
            <a:off x="7320200" y="1391900"/>
            <a:ext cx="1597200" cy="1970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wo storyboards">
  <p:cSld name="CUSTOM_3_2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/>
          <p:nvPr>
            <p:ph idx="2" type="pic"/>
          </p:nvPr>
        </p:nvSpPr>
        <p:spPr>
          <a:xfrm>
            <a:off x="-5225" y="713825"/>
            <a:ext cx="4571700" cy="2795700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42"/>
          <p:cNvSpPr txBox="1"/>
          <p:nvPr>
            <p:ph type="title"/>
          </p:nvPr>
        </p:nvSpPr>
        <p:spPr>
          <a:xfrm>
            <a:off x="180475" y="3632700"/>
            <a:ext cx="42003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7" name="Google Shape;237;p42"/>
          <p:cNvSpPr txBox="1"/>
          <p:nvPr>
            <p:ph idx="1" type="body"/>
          </p:nvPr>
        </p:nvSpPr>
        <p:spPr>
          <a:xfrm>
            <a:off x="180475" y="4133502"/>
            <a:ext cx="42003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8" name="Google Shape;238;p42"/>
          <p:cNvSpPr txBox="1"/>
          <p:nvPr>
            <p:ph idx="3" type="title"/>
          </p:nvPr>
        </p:nvSpPr>
        <p:spPr>
          <a:xfrm>
            <a:off x="322275" y="116625"/>
            <a:ext cx="8494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239" name="Google Shape;239;p42"/>
          <p:cNvCxnSpPr/>
          <p:nvPr/>
        </p:nvCxnSpPr>
        <p:spPr>
          <a:xfrm>
            <a:off x="4572000" y="709150"/>
            <a:ext cx="0" cy="4443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42"/>
          <p:cNvCxnSpPr/>
          <p:nvPr/>
        </p:nvCxnSpPr>
        <p:spPr>
          <a:xfrm rot="10800000">
            <a:off x="0" y="3514875"/>
            <a:ext cx="9152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42"/>
          <p:cNvCxnSpPr/>
          <p:nvPr/>
        </p:nvCxnSpPr>
        <p:spPr>
          <a:xfrm rot="10800000">
            <a:off x="0" y="709575"/>
            <a:ext cx="9152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p42"/>
          <p:cNvSpPr/>
          <p:nvPr>
            <p:ph idx="4" type="pic"/>
          </p:nvPr>
        </p:nvSpPr>
        <p:spPr>
          <a:xfrm>
            <a:off x="4577525" y="713825"/>
            <a:ext cx="4571700" cy="27957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42"/>
          <p:cNvSpPr txBox="1"/>
          <p:nvPr>
            <p:ph idx="5" type="title"/>
          </p:nvPr>
        </p:nvSpPr>
        <p:spPr>
          <a:xfrm>
            <a:off x="4763225" y="3632700"/>
            <a:ext cx="42003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44" name="Google Shape;244;p42"/>
          <p:cNvSpPr txBox="1"/>
          <p:nvPr>
            <p:ph idx="6" type="body"/>
          </p:nvPr>
        </p:nvSpPr>
        <p:spPr>
          <a:xfrm>
            <a:off x="4763225" y="4133502"/>
            <a:ext cx="42003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escription with phone">
  <p:cSld name="CUSTOM_3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7" name="Google Shape;247;p43"/>
          <p:cNvSpPr txBox="1"/>
          <p:nvPr>
            <p:ph idx="2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8" name="Google Shape;248;p43"/>
          <p:cNvSpPr txBox="1"/>
          <p:nvPr>
            <p:ph idx="1" type="body"/>
          </p:nvPr>
        </p:nvSpPr>
        <p:spPr>
          <a:xfrm>
            <a:off x="226525" y="2080445"/>
            <a:ext cx="2924700" cy="16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9" name="Google Shape;249;p43"/>
          <p:cNvSpPr txBox="1"/>
          <p:nvPr>
            <p:ph idx="3" type="title"/>
          </p:nvPr>
        </p:nvSpPr>
        <p:spPr>
          <a:xfrm>
            <a:off x="226525" y="1271100"/>
            <a:ext cx="2924700" cy="8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pic>
        <p:nvPicPr>
          <p:cNvPr descr="Blank mock of a smartphone." id="250" name="Google Shape;250;p43"/>
          <p:cNvPicPr preferRelativeResize="0"/>
          <p:nvPr/>
        </p:nvPicPr>
        <p:blipFill rotWithShape="1">
          <a:blip r:embed="rId2">
            <a:alphaModFix/>
          </a:blip>
          <a:srcRect b="38737" l="0" r="0" t="0"/>
          <a:stretch/>
        </p:blipFill>
        <p:spPr>
          <a:xfrm>
            <a:off x="3882050" y="261250"/>
            <a:ext cx="4814074" cy="488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3"/>
          <p:cNvSpPr/>
          <p:nvPr>
            <p:ph idx="4" type="pic"/>
          </p:nvPr>
        </p:nvSpPr>
        <p:spPr>
          <a:xfrm>
            <a:off x="4197575" y="512375"/>
            <a:ext cx="2847600" cy="4631100"/>
          </a:xfrm>
          <a:prstGeom prst="round2SameRect">
            <a:avLst>
              <a:gd fmla="val 12455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USTOM_4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>
            <p:ph type="title"/>
          </p:nvPr>
        </p:nvSpPr>
        <p:spPr>
          <a:xfrm>
            <a:off x="226525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4" name="Google Shape;254;p44"/>
          <p:cNvSpPr txBox="1"/>
          <p:nvPr>
            <p:ph idx="2" type="title"/>
          </p:nvPr>
        </p:nvSpPr>
        <p:spPr>
          <a:xfrm>
            <a:off x="7234267" y="164380"/>
            <a:ext cx="16473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"/>
              <a:buNone/>
              <a:defRPr b="0" sz="6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5" name="Google Shape;255;p44"/>
          <p:cNvSpPr txBox="1"/>
          <p:nvPr>
            <p:ph idx="1" type="body"/>
          </p:nvPr>
        </p:nvSpPr>
        <p:spPr>
          <a:xfrm>
            <a:off x="226525" y="1793250"/>
            <a:ext cx="8599500" cy="15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275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●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1pPr>
            <a:lvl2pPr indent="-41275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○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41275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■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41275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●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41275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○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41275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■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41275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●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41275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○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41275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Font typeface="Inter Medium"/>
              <a:buChar char="■"/>
              <a:defRPr sz="2900"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56" name="Google Shape;256;p44"/>
          <p:cNvSpPr txBox="1"/>
          <p:nvPr>
            <p:ph idx="3" type="body"/>
          </p:nvPr>
        </p:nvSpPr>
        <p:spPr>
          <a:xfrm>
            <a:off x="226525" y="4719800"/>
            <a:ext cx="31434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7" name="Google Shape;257;p44"/>
          <p:cNvSpPr txBox="1"/>
          <p:nvPr>
            <p:ph idx="4" type="body"/>
          </p:nvPr>
        </p:nvSpPr>
        <p:spPr>
          <a:xfrm>
            <a:off x="3590149" y="4719800"/>
            <a:ext cx="25356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8" name="Google Shape;258;p44"/>
          <p:cNvSpPr txBox="1"/>
          <p:nvPr>
            <p:ph idx="5" type="body"/>
          </p:nvPr>
        </p:nvSpPr>
        <p:spPr>
          <a:xfrm>
            <a:off x="6345974" y="4719800"/>
            <a:ext cx="2535600" cy="23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4_1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 txBox="1"/>
          <p:nvPr>
            <p:ph idx="1" type="body"/>
          </p:nvPr>
        </p:nvSpPr>
        <p:spPr>
          <a:xfrm>
            <a:off x="226525" y="4334850"/>
            <a:ext cx="2673000" cy="6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1" name="Google Shape;261;p45"/>
          <p:cNvSpPr txBox="1"/>
          <p:nvPr>
            <p:ph idx="2" type="subTitle"/>
          </p:nvPr>
        </p:nvSpPr>
        <p:spPr>
          <a:xfrm>
            <a:off x="226525" y="3712825"/>
            <a:ext cx="26730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45"/>
          <p:cNvSpPr txBox="1"/>
          <p:nvPr>
            <p:ph idx="3" type="body"/>
          </p:nvPr>
        </p:nvSpPr>
        <p:spPr>
          <a:xfrm>
            <a:off x="3235500" y="4334850"/>
            <a:ext cx="2673000" cy="6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3" name="Google Shape;263;p45"/>
          <p:cNvSpPr txBox="1"/>
          <p:nvPr>
            <p:ph idx="4" type="subTitle"/>
          </p:nvPr>
        </p:nvSpPr>
        <p:spPr>
          <a:xfrm>
            <a:off x="3235500" y="3712825"/>
            <a:ext cx="26730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5"/>
          <p:cNvSpPr txBox="1"/>
          <p:nvPr>
            <p:ph idx="5" type="body"/>
          </p:nvPr>
        </p:nvSpPr>
        <p:spPr>
          <a:xfrm>
            <a:off x="6153025" y="4334850"/>
            <a:ext cx="2673000" cy="6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5" name="Google Shape;265;p45"/>
          <p:cNvSpPr txBox="1"/>
          <p:nvPr>
            <p:ph idx="6" type="subTitle"/>
          </p:nvPr>
        </p:nvSpPr>
        <p:spPr>
          <a:xfrm>
            <a:off x="6153025" y="3712825"/>
            <a:ext cx="26730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45"/>
          <p:cNvSpPr txBox="1"/>
          <p:nvPr>
            <p:ph type="title"/>
          </p:nvPr>
        </p:nvSpPr>
        <p:spPr>
          <a:xfrm>
            <a:off x="226525" y="1793250"/>
            <a:ext cx="8599500" cy="15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4_1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6"/>
          <p:cNvSpPr txBox="1"/>
          <p:nvPr>
            <p:ph idx="1" type="body"/>
          </p:nvPr>
        </p:nvSpPr>
        <p:spPr>
          <a:xfrm>
            <a:off x="226525" y="4334850"/>
            <a:ext cx="4100100" cy="6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9" name="Google Shape;269;p46"/>
          <p:cNvSpPr txBox="1"/>
          <p:nvPr>
            <p:ph idx="2" type="subTitle"/>
          </p:nvPr>
        </p:nvSpPr>
        <p:spPr>
          <a:xfrm>
            <a:off x="226525" y="3712825"/>
            <a:ext cx="41001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6"/>
          <p:cNvSpPr txBox="1"/>
          <p:nvPr>
            <p:ph idx="3" type="body"/>
          </p:nvPr>
        </p:nvSpPr>
        <p:spPr>
          <a:xfrm>
            <a:off x="4841843" y="4334850"/>
            <a:ext cx="4100100" cy="6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1" name="Google Shape;271;p46"/>
          <p:cNvSpPr txBox="1"/>
          <p:nvPr>
            <p:ph idx="4" type="subTitle"/>
          </p:nvPr>
        </p:nvSpPr>
        <p:spPr>
          <a:xfrm>
            <a:off x="4841843" y="3712825"/>
            <a:ext cx="41001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46"/>
          <p:cNvSpPr txBox="1"/>
          <p:nvPr>
            <p:ph idx="5" type="body"/>
          </p:nvPr>
        </p:nvSpPr>
        <p:spPr>
          <a:xfrm>
            <a:off x="226525" y="2723150"/>
            <a:ext cx="4100100" cy="6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3" name="Google Shape;273;p46"/>
          <p:cNvSpPr txBox="1"/>
          <p:nvPr>
            <p:ph idx="6" type="subTitle"/>
          </p:nvPr>
        </p:nvSpPr>
        <p:spPr>
          <a:xfrm>
            <a:off x="226525" y="2101125"/>
            <a:ext cx="41001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6"/>
          <p:cNvSpPr txBox="1"/>
          <p:nvPr>
            <p:ph idx="7" type="body"/>
          </p:nvPr>
        </p:nvSpPr>
        <p:spPr>
          <a:xfrm>
            <a:off x="4841843" y="2723150"/>
            <a:ext cx="4100100" cy="6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5" name="Google Shape;275;p46"/>
          <p:cNvSpPr txBox="1"/>
          <p:nvPr>
            <p:ph idx="8" type="subTitle"/>
          </p:nvPr>
        </p:nvSpPr>
        <p:spPr>
          <a:xfrm>
            <a:off x="4841843" y="2101125"/>
            <a:ext cx="41001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46"/>
          <p:cNvSpPr txBox="1"/>
          <p:nvPr>
            <p:ph type="title"/>
          </p:nvPr>
        </p:nvSpPr>
        <p:spPr>
          <a:xfrm>
            <a:off x="226525" y="433125"/>
            <a:ext cx="8599500" cy="15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BLANK_1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3" name="Google Shape;283;p4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4" name="Google Shape;284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7" name="Google Shape;287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_2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5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1" name="Google Shape;291;p5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2" name="Google Shape;292;p5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3" name="Google Shape;293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_2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6" name="Google Shape;296;p52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52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52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9" name="Google Shape;299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1" name="Google Shape;301;p52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2" name="Google Shape;302;p52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3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5" name="Google Shape;305;p53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53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53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8" name="Google Shape;308;p53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53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0" name="Google Shape;310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2" name="Google Shape;312;p53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3" name="Google Shape;313;p53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4" name="Google Shape;314;p53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1" Type="http://schemas.openxmlformats.org/officeDocument/2006/relationships/theme" Target="../theme/theme3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"/>
              <a:buNone/>
              <a:defRPr b="1" sz="2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  <a:def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I8I5Kecl4FAexFCpDax6KdqI-2i1RcJL/view" TargetMode="External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fzTfEWio-8o5s-Tcn4bGsnnJE7kAD_WN/view" TargetMode="External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0qnq1y9PtEKe-jmYRTcE2Bas1RkgsrR1/view" TargetMode="External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38ErorAXDaZW3thyhCJX48CT-5pXFWOi/view" TargetMode="External"/><Relationship Id="rId4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-rXw3h0zmEEr5M6BwOsErN5c1RiRed-Z/view" TargetMode="External"/><Relationship Id="rId4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rive.google.com/file/d/1TLFlaEjmlFysBPzi8uR6ghQa8z0SNOEo/view" TargetMode="External"/><Relationship Id="rId4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d25fkJgOU-3g1b66vLmmUUP-p82M_xtX/view" TargetMode="External"/><Relationship Id="rId4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9M0rq91wmI6NTEGcVGDJ7cXbwvg0fW-C/view" TargetMode="External"/><Relationship Id="rId4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ttP5Gi-tcOIK3dgjH_LVosC7Q5mHsq_X/view" TargetMode="External"/><Relationship Id="rId4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ive.google.com/file/d/1IWFqN-eaIq9k595mWqgKaSVIQBZsPieS/view" TargetMode="External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No1640bVWBFOHhzC3J0jL1hWPkeIS6AI/view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rive.google.com/file/d/18H_8a9ky1KmqTJzcFnz3iFAa1tn8b3dN/view" TargetMode="External"/><Relationship Id="rId4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drive.google.com/file/d/1ssDmWW9pUrGJWh96BP9QdtidHv_YsVGK/view" TargetMode="External"/><Relationship Id="rId4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rive.google.com/file/d/1wBSOjz4GO55LoAB5bhXQvtGZd34gmxuL/view" TargetMode="External"/><Relationship Id="rId4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drive.google.com/file/d/1-uNDiQapMu0AGrPIFF9ywfaZt2lD4N1-/view" TargetMode="External"/><Relationship Id="rId4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drive.google.com/file/d/1ip8uJdsvYUfo5cTC2YFdZ7C192zpBpZX/view" TargetMode="External"/><Relationship Id="rId4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drive.google.com/file/d/16_DtmzDCJjjuk5RmHeQCUcvj0RQAOS1J/view" TargetMode="External"/><Relationship Id="rId4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drive.google.com/file/d/11LUx5sMapAfh_vW46WD3tC9txOV7iYZf/view" TargetMode="External"/><Relationship Id="rId4" Type="http://schemas.openxmlformats.org/officeDocument/2006/relationships/image" Target="../media/image1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drive.google.com/file/d/1sbw91p0nSUe1-FKLJpYXSHBYwBYd714T/view" TargetMode="External"/><Relationship Id="rId4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drive.google.com/file/d/16dF858Hza73yVpvz3Ck7h2g6t2j-pMyi/view" TargetMode="External"/><Relationship Id="rId4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drive.google.com/file/d/1kRBDylowAHtpudcqKOyjVdiO4WLTevL7/view" TargetMode="External"/><Relationship Id="rId4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RpkjYvWj2zNFPxhPhj0ETG8yE2jux67o/view" TargetMode="External"/><Relationship Id="rId4" Type="http://schemas.openxmlformats.org/officeDocument/2006/relationships/image" Target="../media/image1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drive.google.com/file/d/1k8TuyG_rs7deaGuI4ahO_h6UByKjm9jM/view" TargetMode="External"/><Relationship Id="rId4" Type="http://schemas.openxmlformats.org/officeDocument/2006/relationships/image" Target="../media/image2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drive.google.com/file/d/1JPWfSRI0Wc9hZdPuG1cfu6f2gktsZsGr/view" TargetMode="External"/><Relationship Id="rId4" Type="http://schemas.openxmlformats.org/officeDocument/2006/relationships/image" Target="../media/image2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drive.google.com/file/d/1YO2PZT4C-DQNlXVNftnzAtNyW0_DN3PP/view" TargetMode="External"/><Relationship Id="rId4" Type="http://schemas.openxmlformats.org/officeDocument/2006/relationships/image" Target="../media/image3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drive.google.com/file/d/1YRrHBOkno9WKjdhgFSouJ4u0399Ix4UZ/view" TargetMode="External"/><Relationship Id="rId4" Type="http://schemas.openxmlformats.org/officeDocument/2006/relationships/image" Target="../media/image27.jpg"/><Relationship Id="rId5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IAw1llO1S46EBnXwpR41LgpwOI0oqQkh/view" TargetMode="External"/><Relationship Id="rId4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I8I5Kecl4FAexFCpDax6KdqI-2i1RcJL/view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rkmTdsBKff7dl6nhQhHv1j5x-2YAJ4lW/view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zV6d8NlVykZhIGj4gv3b3FhNKlV0fzEH/view" TargetMode="External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sh1ezVzL1kmRhKIEMgQ6H2oG__XsEVOz/view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IAw1llO1S46EBnXwpR41LgpwOI0oqQkh/view" TargetMode="Externa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4"/>
          <p:cNvSpPr txBox="1"/>
          <p:nvPr>
            <p:ph idx="4294967295" type="title"/>
          </p:nvPr>
        </p:nvSpPr>
        <p:spPr>
          <a:xfrm>
            <a:off x="183125" y="972148"/>
            <a:ext cx="4673100" cy="3199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God Made</a:t>
            </a:r>
            <a:endParaRPr sz="7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(with American Sign Language)</a:t>
            </a:r>
            <a:br>
              <a:rPr lang="en" sz="8500"/>
            </a:br>
            <a:endParaRPr b="0" sz="1600"/>
          </a:p>
        </p:txBody>
      </p:sp>
      <p:pic>
        <p:nvPicPr>
          <p:cNvPr id="320" name="Google Shape;32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000" y="1313238"/>
            <a:ext cx="3939574" cy="304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3"/>
          <p:cNvSpPr txBox="1"/>
          <p:nvPr>
            <p:ph idx="4294967295" type="title"/>
          </p:nvPr>
        </p:nvSpPr>
        <p:spPr>
          <a:xfrm>
            <a:off x="5330950" y="1634113"/>
            <a:ext cx="29097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made</a:t>
            </a:r>
            <a:endParaRPr sz="7300"/>
          </a:p>
        </p:txBody>
      </p:sp>
      <p:pic>
        <p:nvPicPr>
          <p:cNvPr id="375" name="Google Shape;375;p63" title="Made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125" y="136750"/>
            <a:ext cx="4031800" cy="470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4"/>
          <p:cNvSpPr txBox="1"/>
          <p:nvPr>
            <p:ph idx="4294967295" type="title"/>
          </p:nvPr>
        </p:nvSpPr>
        <p:spPr>
          <a:xfrm>
            <a:off x="1463550" y="189050"/>
            <a:ext cx="5915400" cy="12849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everything</a:t>
            </a:r>
            <a:endParaRPr sz="7300"/>
          </a:p>
        </p:txBody>
      </p:sp>
      <p:pic>
        <p:nvPicPr>
          <p:cNvPr id="381" name="Google Shape;381;p64" title="Everything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2000" y="1473950"/>
            <a:ext cx="2718505" cy="336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5"/>
          <p:cNvSpPr txBox="1"/>
          <p:nvPr>
            <p:ph idx="4294967295" type="title"/>
          </p:nvPr>
        </p:nvSpPr>
        <p:spPr>
          <a:xfrm>
            <a:off x="5066200" y="819000"/>
            <a:ext cx="3615000" cy="3505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a long</a:t>
            </a:r>
            <a:endParaRPr sz="7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time</a:t>
            </a:r>
            <a:endParaRPr sz="7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ago</a:t>
            </a:r>
            <a:endParaRPr sz="7300"/>
          </a:p>
        </p:txBody>
      </p:sp>
      <p:pic>
        <p:nvPicPr>
          <p:cNvPr id="387" name="Google Shape;387;p65" title="A Long Time Ago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550" y="175625"/>
            <a:ext cx="3828024" cy="467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6"/>
          <p:cNvSpPr txBox="1"/>
          <p:nvPr>
            <p:ph idx="4294967295" type="title"/>
          </p:nvPr>
        </p:nvSpPr>
        <p:spPr>
          <a:xfrm>
            <a:off x="432700" y="708475"/>
            <a:ext cx="4461300" cy="27381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Vocab. 2</a:t>
            </a:r>
            <a:endParaRPr sz="7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“Light, Sky, &amp; Weather”</a:t>
            </a:r>
            <a:endParaRPr sz="7300"/>
          </a:p>
        </p:txBody>
      </p:sp>
      <p:sp>
        <p:nvSpPr>
          <p:cNvPr id="393" name="Google Shape;393;p66"/>
          <p:cNvSpPr txBox="1"/>
          <p:nvPr/>
        </p:nvSpPr>
        <p:spPr>
          <a:xfrm>
            <a:off x="2266050" y="4484700"/>
            <a:ext cx="461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day, night, sun, moon, star, and sky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94" name="Google Shape;394;p66" title="Vocab 2 Sign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400" y="152400"/>
            <a:ext cx="3640558" cy="417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7"/>
          <p:cNvSpPr txBox="1"/>
          <p:nvPr>
            <p:ph idx="4294967295" type="title"/>
          </p:nvPr>
        </p:nvSpPr>
        <p:spPr>
          <a:xfrm>
            <a:off x="1177175" y="1467000"/>
            <a:ext cx="23160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day</a:t>
            </a:r>
            <a:endParaRPr sz="7300"/>
          </a:p>
        </p:txBody>
      </p:sp>
      <p:pic>
        <p:nvPicPr>
          <p:cNvPr id="400" name="Google Shape;400;p67" title="Day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2850" y="164000"/>
            <a:ext cx="4024949" cy="4680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8"/>
          <p:cNvSpPr txBox="1"/>
          <p:nvPr>
            <p:ph idx="4294967295" type="title"/>
          </p:nvPr>
        </p:nvSpPr>
        <p:spPr>
          <a:xfrm>
            <a:off x="817425" y="1467000"/>
            <a:ext cx="30834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night</a:t>
            </a:r>
            <a:endParaRPr sz="7300"/>
          </a:p>
        </p:txBody>
      </p:sp>
      <p:pic>
        <p:nvPicPr>
          <p:cNvPr id="406" name="Google Shape;406;p68" title="Night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550" y="187200"/>
            <a:ext cx="4058251" cy="465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9"/>
          <p:cNvSpPr txBox="1"/>
          <p:nvPr>
            <p:ph idx="4294967295" type="title"/>
          </p:nvPr>
        </p:nvSpPr>
        <p:spPr>
          <a:xfrm>
            <a:off x="1362850" y="1490200"/>
            <a:ext cx="22695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sun</a:t>
            </a:r>
            <a:endParaRPr sz="7300"/>
          </a:p>
        </p:txBody>
      </p:sp>
      <p:pic>
        <p:nvPicPr>
          <p:cNvPr id="412" name="Google Shape;412;p69" title="Sun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5225" y="251513"/>
            <a:ext cx="4048226" cy="464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0"/>
          <p:cNvSpPr txBox="1"/>
          <p:nvPr>
            <p:ph idx="4294967295" type="title"/>
          </p:nvPr>
        </p:nvSpPr>
        <p:spPr>
          <a:xfrm>
            <a:off x="968300" y="1467000"/>
            <a:ext cx="25515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moon</a:t>
            </a:r>
            <a:endParaRPr sz="7300"/>
          </a:p>
        </p:txBody>
      </p:sp>
      <p:pic>
        <p:nvPicPr>
          <p:cNvPr id="418" name="Google Shape;418;p70" title="Moon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6750" y="239350"/>
            <a:ext cx="4056350" cy="46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1"/>
          <p:cNvSpPr txBox="1"/>
          <p:nvPr>
            <p:ph idx="4294967295" type="title"/>
          </p:nvPr>
        </p:nvSpPr>
        <p:spPr>
          <a:xfrm>
            <a:off x="689775" y="1490200"/>
            <a:ext cx="25515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star</a:t>
            </a:r>
            <a:endParaRPr sz="7300"/>
          </a:p>
        </p:txBody>
      </p:sp>
      <p:pic>
        <p:nvPicPr>
          <p:cNvPr id="424" name="Google Shape;424;p71" title="Star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5400" y="226538"/>
            <a:ext cx="4033176" cy="469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2"/>
          <p:cNvSpPr txBox="1"/>
          <p:nvPr>
            <p:ph idx="4294967295" type="title"/>
          </p:nvPr>
        </p:nvSpPr>
        <p:spPr>
          <a:xfrm>
            <a:off x="840650" y="1490200"/>
            <a:ext cx="25515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sky</a:t>
            </a:r>
            <a:endParaRPr sz="7300"/>
          </a:p>
        </p:txBody>
      </p:sp>
      <p:pic>
        <p:nvPicPr>
          <p:cNvPr id="430" name="Google Shape;430;p72" title="Sky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8600" y="245225"/>
            <a:ext cx="4033149" cy="46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 txBox="1"/>
          <p:nvPr>
            <p:ph idx="4294967295" type="title"/>
          </p:nvPr>
        </p:nvSpPr>
        <p:spPr>
          <a:xfrm>
            <a:off x="419425" y="1661125"/>
            <a:ext cx="4292100" cy="1821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Welcome</a:t>
            </a:r>
            <a:br>
              <a:rPr lang="en" sz="8500"/>
            </a:br>
            <a:endParaRPr b="0" sz="1600"/>
          </a:p>
        </p:txBody>
      </p:sp>
      <p:pic>
        <p:nvPicPr>
          <p:cNvPr id="326" name="Google Shape;326;p55" title="Welcome Video 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2525" y="337063"/>
            <a:ext cx="3698050" cy="44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3"/>
          <p:cNvSpPr txBox="1"/>
          <p:nvPr>
            <p:ph idx="4294967295" type="title"/>
          </p:nvPr>
        </p:nvSpPr>
        <p:spPr>
          <a:xfrm>
            <a:off x="4305150" y="677899"/>
            <a:ext cx="4673100" cy="35358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Vocab. 3</a:t>
            </a:r>
            <a:endParaRPr sz="7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“Earth, Water, &amp; Plant”</a:t>
            </a:r>
            <a:endParaRPr sz="7300"/>
          </a:p>
        </p:txBody>
      </p:sp>
      <p:sp>
        <p:nvSpPr>
          <p:cNvPr id="436" name="Google Shape;436;p73"/>
          <p:cNvSpPr txBox="1"/>
          <p:nvPr/>
        </p:nvSpPr>
        <p:spPr>
          <a:xfrm>
            <a:off x="2266050" y="4484700"/>
            <a:ext cx="461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earth, ocean, rain, tree, plant, and cloud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37" name="Google Shape;437;p73" title="Vocab 3 Sign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550" y="175600"/>
            <a:ext cx="3236495" cy="417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4"/>
          <p:cNvSpPr txBox="1"/>
          <p:nvPr>
            <p:ph idx="4294967295" type="title"/>
          </p:nvPr>
        </p:nvSpPr>
        <p:spPr>
          <a:xfrm>
            <a:off x="5018125" y="1716600"/>
            <a:ext cx="31593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earth</a:t>
            </a:r>
            <a:endParaRPr sz="7300"/>
          </a:p>
        </p:txBody>
      </p:sp>
      <p:pic>
        <p:nvPicPr>
          <p:cNvPr id="443" name="Google Shape;443;p74" title="Earth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000" y="187225"/>
            <a:ext cx="4002099" cy="466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5"/>
          <p:cNvSpPr txBox="1"/>
          <p:nvPr>
            <p:ph idx="4294967295" type="title"/>
          </p:nvPr>
        </p:nvSpPr>
        <p:spPr>
          <a:xfrm>
            <a:off x="5424225" y="1716600"/>
            <a:ext cx="31593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ocean</a:t>
            </a:r>
            <a:endParaRPr sz="7300"/>
          </a:p>
        </p:txBody>
      </p:sp>
      <p:pic>
        <p:nvPicPr>
          <p:cNvPr id="449" name="Google Shape;449;p75" title="Ocean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225" y="372875"/>
            <a:ext cx="3886051" cy="452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6"/>
          <p:cNvSpPr txBox="1"/>
          <p:nvPr>
            <p:ph idx="4294967295" type="title"/>
          </p:nvPr>
        </p:nvSpPr>
        <p:spPr>
          <a:xfrm>
            <a:off x="5157350" y="1594625"/>
            <a:ext cx="31593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rain</a:t>
            </a:r>
            <a:endParaRPr sz="7300"/>
          </a:p>
        </p:txBody>
      </p:sp>
      <p:pic>
        <p:nvPicPr>
          <p:cNvPr id="455" name="Google Shape;455;p76" title="Rain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800" y="282575"/>
            <a:ext cx="3955676" cy="45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7"/>
          <p:cNvSpPr txBox="1"/>
          <p:nvPr>
            <p:ph idx="4294967295" type="title"/>
          </p:nvPr>
        </p:nvSpPr>
        <p:spPr>
          <a:xfrm>
            <a:off x="5192175" y="1455400"/>
            <a:ext cx="31593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tree</a:t>
            </a:r>
            <a:endParaRPr sz="7300"/>
          </a:p>
        </p:txBody>
      </p:sp>
      <p:pic>
        <p:nvPicPr>
          <p:cNvPr id="461" name="Google Shape;461;p77" title="Tree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375" y="210425"/>
            <a:ext cx="3920875" cy="456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8"/>
          <p:cNvSpPr txBox="1"/>
          <p:nvPr>
            <p:ph idx="4294967295" type="title"/>
          </p:nvPr>
        </p:nvSpPr>
        <p:spPr>
          <a:xfrm>
            <a:off x="4618650" y="1478600"/>
            <a:ext cx="42006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Plant 1</a:t>
            </a:r>
            <a:endParaRPr sz="7300"/>
          </a:p>
        </p:txBody>
      </p:sp>
      <p:pic>
        <p:nvPicPr>
          <p:cNvPr id="467" name="Google Shape;467;p78" title="Plant 1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800" y="380375"/>
            <a:ext cx="3410300" cy="438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9"/>
          <p:cNvSpPr txBox="1"/>
          <p:nvPr>
            <p:ph idx="4294967295" type="title"/>
          </p:nvPr>
        </p:nvSpPr>
        <p:spPr>
          <a:xfrm>
            <a:off x="4618650" y="1478600"/>
            <a:ext cx="42006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Plant 2</a:t>
            </a:r>
            <a:endParaRPr sz="7300"/>
          </a:p>
        </p:txBody>
      </p:sp>
      <p:pic>
        <p:nvPicPr>
          <p:cNvPr id="473" name="Google Shape;473;p79" title="Plant 2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125" y="348025"/>
            <a:ext cx="3723600" cy="44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0"/>
          <p:cNvSpPr txBox="1"/>
          <p:nvPr>
            <p:ph idx="4294967295" type="title"/>
          </p:nvPr>
        </p:nvSpPr>
        <p:spPr>
          <a:xfrm>
            <a:off x="5273400" y="1536625"/>
            <a:ext cx="31593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cloud</a:t>
            </a:r>
            <a:endParaRPr sz="7300"/>
          </a:p>
        </p:txBody>
      </p:sp>
      <p:pic>
        <p:nvPicPr>
          <p:cNvPr id="479" name="Google Shape;479;p80" title="Cloud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225" y="396075"/>
            <a:ext cx="3653976" cy="450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1"/>
          <p:cNvSpPr txBox="1"/>
          <p:nvPr>
            <p:ph idx="4294967295" type="title"/>
          </p:nvPr>
        </p:nvSpPr>
        <p:spPr>
          <a:xfrm>
            <a:off x="324200" y="968900"/>
            <a:ext cx="4673100" cy="28515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Vocab. 4</a:t>
            </a:r>
            <a:endParaRPr sz="7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“Living Creatures”</a:t>
            </a:r>
            <a:endParaRPr sz="7300"/>
          </a:p>
        </p:txBody>
      </p:sp>
      <p:sp>
        <p:nvSpPr>
          <p:cNvPr id="485" name="Google Shape;485;p81"/>
          <p:cNvSpPr txBox="1"/>
          <p:nvPr/>
        </p:nvSpPr>
        <p:spPr>
          <a:xfrm>
            <a:off x="2266050" y="4484700"/>
            <a:ext cx="461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animal, bird, insect, and people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86" name="Google Shape;486;p81" title="Vocab 4 Sign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700" y="152400"/>
            <a:ext cx="3676134" cy="41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2"/>
          <p:cNvSpPr txBox="1"/>
          <p:nvPr>
            <p:ph idx="4294967295" type="title"/>
          </p:nvPr>
        </p:nvSpPr>
        <p:spPr>
          <a:xfrm>
            <a:off x="573750" y="1467000"/>
            <a:ext cx="35826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animal</a:t>
            </a:r>
            <a:endParaRPr sz="7300"/>
          </a:p>
        </p:txBody>
      </p:sp>
      <p:pic>
        <p:nvPicPr>
          <p:cNvPr id="492" name="Google Shape;492;p82" title="Animal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9600" y="187200"/>
            <a:ext cx="3779526" cy="465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6"/>
          <p:cNvSpPr txBox="1"/>
          <p:nvPr>
            <p:ph idx="4294967295" type="title"/>
          </p:nvPr>
        </p:nvSpPr>
        <p:spPr>
          <a:xfrm>
            <a:off x="286450" y="931650"/>
            <a:ext cx="4673100" cy="32802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God Made</a:t>
            </a:r>
            <a:endParaRPr sz="7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(with American Sign Language)</a:t>
            </a:r>
            <a:br>
              <a:rPr lang="en" sz="8500"/>
            </a:br>
            <a:endParaRPr b="0" sz="1600"/>
          </a:p>
        </p:txBody>
      </p:sp>
      <p:pic>
        <p:nvPicPr>
          <p:cNvPr id="332" name="Google Shape;332;p56" title="God Made with ASL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950" y="412488"/>
            <a:ext cx="3744599" cy="43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3"/>
          <p:cNvSpPr txBox="1"/>
          <p:nvPr>
            <p:ph idx="4294967295" type="title"/>
          </p:nvPr>
        </p:nvSpPr>
        <p:spPr>
          <a:xfrm>
            <a:off x="1142350" y="1536625"/>
            <a:ext cx="26601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bird</a:t>
            </a:r>
            <a:endParaRPr sz="7300"/>
          </a:p>
        </p:txBody>
      </p:sp>
      <p:pic>
        <p:nvPicPr>
          <p:cNvPr id="498" name="Google Shape;498;p83" title="Bird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625" y="316275"/>
            <a:ext cx="3866524" cy="451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4"/>
          <p:cNvSpPr txBox="1"/>
          <p:nvPr>
            <p:ph idx="4294967295" type="title"/>
          </p:nvPr>
        </p:nvSpPr>
        <p:spPr>
          <a:xfrm>
            <a:off x="573750" y="1467000"/>
            <a:ext cx="36585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insect</a:t>
            </a:r>
            <a:endParaRPr sz="7300"/>
          </a:p>
        </p:txBody>
      </p:sp>
      <p:pic>
        <p:nvPicPr>
          <p:cNvPr id="504" name="Google Shape;504;p84" title="Insect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3900" y="257900"/>
            <a:ext cx="4063349" cy="46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5"/>
          <p:cNvSpPr txBox="1"/>
          <p:nvPr>
            <p:ph idx="4294967295" type="title"/>
          </p:nvPr>
        </p:nvSpPr>
        <p:spPr>
          <a:xfrm>
            <a:off x="573750" y="1467000"/>
            <a:ext cx="36585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people</a:t>
            </a:r>
            <a:endParaRPr sz="7300"/>
          </a:p>
        </p:txBody>
      </p:sp>
      <p:pic>
        <p:nvPicPr>
          <p:cNvPr id="510" name="Google Shape;510;p85" title="People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3900" y="309775"/>
            <a:ext cx="3877675" cy="45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6"/>
          <p:cNvSpPr txBox="1"/>
          <p:nvPr>
            <p:ph idx="1" type="body"/>
          </p:nvPr>
        </p:nvSpPr>
        <p:spPr>
          <a:xfrm>
            <a:off x="272250" y="133850"/>
            <a:ext cx="8599500" cy="9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THANK YOU FOR WATCHING!!</a:t>
            </a:r>
            <a:endParaRPr sz="3700"/>
          </a:p>
        </p:txBody>
      </p:sp>
      <p:sp>
        <p:nvSpPr>
          <p:cNvPr id="516" name="Google Shape;516;p86"/>
          <p:cNvSpPr txBox="1"/>
          <p:nvPr>
            <p:ph idx="1" type="body"/>
          </p:nvPr>
        </p:nvSpPr>
        <p:spPr>
          <a:xfrm>
            <a:off x="991725" y="4528950"/>
            <a:ext cx="74562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www.ayorkoradjei.com</a:t>
            </a:r>
            <a:endParaRPr sz="2300"/>
          </a:p>
        </p:txBody>
      </p:sp>
      <p:pic>
        <p:nvPicPr>
          <p:cNvPr id="517" name="Google Shape;517;p86" title="Thank you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4313" y="953363"/>
            <a:ext cx="2642675" cy="34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8400" y="1105850"/>
            <a:ext cx="2961075" cy="296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7"/>
          <p:cNvSpPr txBox="1"/>
          <p:nvPr>
            <p:ph idx="4294967295" type="title"/>
          </p:nvPr>
        </p:nvSpPr>
        <p:spPr>
          <a:xfrm>
            <a:off x="1235675" y="1499550"/>
            <a:ext cx="23889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God</a:t>
            </a:r>
            <a:endParaRPr sz="7300"/>
          </a:p>
        </p:txBody>
      </p:sp>
      <p:pic>
        <p:nvPicPr>
          <p:cNvPr id="338" name="Google Shape;338;p57" title="God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6975" y="152400"/>
            <a:ext cx="3649875" cy="4697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8"/>
          <p:cNvSpPr txBox="1"/>
          <p:nvPr>
            <p:ph idx="4294967295" type="title"/>
          </p:nvPr>
        </p:nvSpPr>
        <p:spPr>
          <a:xfrm>
            <a:off x="1110425" y="1534350"/>
            <a:ext cx="29097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M</a:t>
            </a:r>
            <a:r>
              <a:rPr lang="en" sz="7300"/>
              <a:t>ade</a:t>
            </a:r>
            <a:endParaRPr sz="7300"/>
          </a:p>
        </p:txBody>
      </p:sp>
      <p:pic>
        <p:nvPicPr>
          <p:cNvPr id="344" name="Google Shape;344;p58" title="Made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525" y="152400"/>
            <a:ext cx="4031800" cy="470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9"/>
          <p:cNvSpPr txBox="1"/>
          <p:nvPr>
            <p:ph idx="4294967295" type="title"/>
          </p:nvPr>
        </p:nvSpPr>
        <p:spPr>
          <a:xfrm>
            <a:off x="911350" y="1533625"/>
            <a:ext cx="29097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with</a:t>
            </a:r>
            <a:endParaRPr sz="7300"/>
          </a:p>
        </p:txBody>
      </p:sp>
      <p:pic>
        <p:nvPicPr>
          <p:cNvPr id="350" name="Google Shape;350;p59" title="With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1625" y="238325"/>
            <a:ext cx="3454475" cy="46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0"/>
          <p:cNvSpPr txBox="1"/>
          <p:nvPr>
            <p:ph idx="4294967295" type="title"/>
          </p:nvPr>
        </p:nvSpPr>
        <p:spPr>
          <a:xfrm>
            <a:off x="606300" y="1310250"/>
            <a:ext cx="3734400" cy="25230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American </a:t>
            </a:r>
            <a:endParaRPr sz="5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Sign </a:t>
            </a:r>
            <a:endParaRPr sz="5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Language</a:t>
            </a:r>
            <a:endParaRPr sz="5100"/>
          </a:p>
        </p:txBody>
      </p:sp>
      <p:pic>
        <p:nvPicPr>
          <p:cNvPr id="356" name="Google Shape;356;p60" title="ASL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100" y="152400"/>
            <a:ext cx="4140574" cy="47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1"/>
          <p:cNvSpPr txBox="1"/>
          <p:nvPr>
            <p:ph idx="4294967295" type="title"/>
          </p:nvPr>
        </p:nvSpPr>
        <p:spPr>
          <a:xfrm>
            <a:off x="4274075" y="879824"/>
            <a:ext cx="4673100" cy="35358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Vocab. 1</a:t>
            </a:r>
            <a:endParaRPr sz="7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“God &amp; Creation”</a:t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300"/>
          </a:p>
        </p:txBody>
      </p:sp>
      <p:sp>
        <p:nvSpPr>
          <p:cNvPr id="362" name="Google Shape;362;p61"/>
          <p:cNvSpPr txBox="1"/>
          <p:nvPr/>
        </p:nvSpPr>
        <p:spPr>
          <a:xfrm>
            <a:off x="2266050" y="4473850"/>
            <a:ext cx="461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God, made, everything, a long time ago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63" name="Google Shape;363;p61" title="Vocab 1 Sign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631109" cy="416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2"/>
          <p:cNvSpPr txBox="1"/>
          <p:nvPr>
            <p:ph idx="4294967295" type="title"/>
          </p:nvPr>
        </p:nvSpPr>
        <p:spPr>
          <a:xfrm>
            <a:off x="5584925" y="1664675"/>
            <a:ext cx="2909700" cy="171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God</a:t>
            </a:r>
            <a:endParaRPr sz="7300"/>
          </a:p>
        </p:txBody>
      </p:sp>
      <p:pic>
        <p:nvPicPr>
          <p:cNvPr id="369" name="Google Shape;369;p62" title="God (sign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125" y="222888"/>
            <a:ext cx="3649875" cy="4697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oduct / Service Offering Overview #2">
  <a:themeElements>
    <a:clrScheme name="Simple Light">
      <a:dk1>
        <a:srgbClr val="000000"/>
      </a:dk1>
      <a:lt1>
        <a:srgbClr val="E2DFD2"/>
      </a:lt1>
      <a:dk2>
        <a:srgbClr val="FFFCE9"/>
      </a:dk2>
      <a:lt2>
        <a:srgbClr val="C9C3A7"/>
      </a:lt2>
      <a:accent1>
        <a:srgbClr val="FFEDCF"/>
      </a:accent1>
      <a:accent2>
        <a:srgbClr val="595959"/>
      </a:accent2>
      <a:accent3>
        <a:srgbClr val="D56F3E"/>
      </a:accent3>
      <a:accent4>
        <a:srgbClr val="FF7D00"/>
      </a:accent4>
      <a:accent5>
        <a:srgbClr val="78290F"/>
      </a:accent5>
      <a:accent6>
        <a:srgbClr val="D05353"/>
      </a:accent6>
      <a:hlink>
        <a:srgbClr val="DF29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